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57" r:id="rId3"/>
    <p:sldId id="259" r:id="rId4"/>
    <p:sldId id="261" r:id="rId5"/>
    <p:sldId id="258" r:id="rId6"/>
    <p:sldId id="260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E6105C4-9EF4-4870-B4FC-7E93A51658D9}" type="datetimeFigureOut">
              <a:rPr lang="ru-RU" smtClean="0"/>
              <a:pPr/>
              <a:t>01.11.2016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F7A3A9-C91A-4C20-9E76-912615AC70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01331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Информационно-библиотечный центр: находки, проблемы, перспективы.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22234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ru-RU" dirty="0" smtClean="0"/>
              <a:t>Модернизация сети школьных  библиотек, оснащение их самыми современными технологиями является одним из ключевых условий качественного прогресса российского образования.</a:t>
            </a:r>
          </a:p>
          <a:p>
            <a:pPr marL="0" indent="457200" algn="r">
              <a:buNone/>
            </a:pPr>
            <a:r>
              <a:rPr lang="ru-RU" dirty="0" err="1" smtClean="0"/>
              <a:t>В.В.Путин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003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0133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Библиотека </a:t>
            </a:r>
            <a:r>
              <a:rPr lang="ru-RU" dirty="0"/>
              <a:t>– это и место для работы, и храм мысли, и научно-исследовательский центр, и </a:t>
            </a:r>
            <a:r>
              <a:rPr lang="ru-RU" dirty="0" smtClean="0"/>
              <a:t>лаборатория</a:t>
            </a:r>
            <a:r>
              <a:rPr lang="ru-RU" dirty="0"/>
              <a:t>, и музей, и место высоких радостей ума и </a:t>
            </a:r>
            <a:r>
              <a:rPr lang="ru-RU" dirty="0" smtClean="0"/>
              <a:t>глаз.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</a:t>
            </a:r>
            <a:r>
              <a:rPr lang="ru-RU" dirty="0" err="1" smtClean="0"/>
              <a:t>Н.Рерих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2100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Информационный центр.</a:t>
            </a:r>
          </a:p>
          <a:p>
            <a:r>
              <a:rPr lang="ru-RU" dirty="0" smtClean="0"/>
              <a:t>Информационно-исследовательский и творческий центр.</a:t>
            </a:r>
          </a:p>
          <a:p>
            <a:r>
              <a:rPr lang="ru-RU" dirty="0" smtClean="0"/>
              <a:t>Просветительская библиотека.</a:t>
            </a:r>
          </a:p>
          <a:p>
            <a:r>
              <a:rPr lang="ru-RU" dirty="0" smtClean="0"/>
              <a:t>Культурный центр школы и микрорайона.</a:t>
            </a:r>
          </a:p>
          <a:p>
            <a:r>
              <a:rPr lang="ru-RU" dirty="0" smtClean="0"/>
              <a:t>Центр коррекции и социализации.</a:t>
            </a:r>
          </a:p>
          <a:p>
            <a:r>
              <a:rPr lang="ru-RU" dirty="0" smtClean="0"/>
              <a:t>Отраслевая библиотека.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190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ru-RU" dirty="0" smtClean="0"/>
              <a:t>Школьная библиотека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890080" cy="53285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Инфраструктурная основа образовательной деятельности, обеспечивающая условия для осуществления обучения, ориентированного на самоопределение и комплексное систематическое удовлетворение потребностей каждого.</a:t>
            </a:r>
          </a:p>
          <a:p>
            <a:r>
              <a:rPr lang="ru-RU" dirty="0" smtClean="0"/>
              <a:t>Информационное пространство с равноправным и открытым доступом к качественным источникам информации на всех носителях.</a:t>
            </a:r>
          </a:p>
          <a:p>
            <a:r>
              <a:rPr lang="ru-RU" dirty="0" smtClean="0"/>
              <a:t>Социальное пространство, место коллективного мышления и творчества, центр грамотности по формированию читательских навыков.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593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необходимо: кардинальные изменения или эволюционный путь?</a:t>
            </a:r>
          </a:p>
          <a:p>
            <a:r>
              <a:rPr lang="ru-RU" dirty="0" smtClean="0"/>
              <a:t>Какие 5 условий вы бы выделили для модернизации школьной библиотеки?</a:t>
            </a:r>
          </a:p>
          <a:p>
            <a:r>
              <a:rPr lang="ru-RU" dirty="0" smtClean="0"/>
              <a:t>Какова роль педагога-библиотекаря в реализации ФГОС?</a:t>
            </a:r>
          </a:p>
          <a:p>
            <a:r>
              <a:rPr lang="ru-RU" dirty="0" smtClean="0"/>
              <a:t>Детское чтение сегодня надо отвоевывать?</a:t>
            </a:r>
          </a:p>
          <a:p>
            <a:r>
              <a:rPr lang="ru-RU" dirty="0" smtClean="0"/>
              <a:t>Не потеряем ли мы за техникой человека?</a:t>
            </a:r>
          </a:p>
          <a:p>
            <a:pPr marL="82296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391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0989844"/>
              </p:ext>
            </p:extLst>
          </p:nvPr>
        </p:nvGraphicFramePr>
        <p:xfrm>
          <a:off x="1115614" y="620688"/>
          <a:ext cx="7848873" cy="549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/>
                <a:gridCol w="2352260"/>
                <a:gridCol w="2616291"/>
              </a:tblGrid>
              <a:tr h="78439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Проблемы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Задачи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Пути</a:t>
                      </a:r>
                      <a:endParaRPr lang="ru-RU" sz="4400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4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9712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lidepedia.net/u/storage/ppt_9696/3552-1402013183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136904" cy="6102678"/>
          </a:xfrm>
          <a:prstGeom prst="rect">
            <a:avLst/>
          </a:prstGeom>
          <a:noFill/>
        </p:spPr>
      </p:pic>
      <p:pic>
        <p:nvPicPr>
          <p:cNvPr id="2051" name="Picture 3" descr="C:\Users\русский\Desktop\img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189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Информационно-библиотечный центр: находки, проблемы, перспективы.</vt:lpstr>
      <vt:lpstr>Слайд 2</vt:lpstr>
      <vt:lpstr>Библиотека – это и место для работы, и храм мысли, и научно-исследовательский центр, и лаборатория, и музей, и место высоких радостей ума и глаз.                                             Н.Рерих. </vt:lpstr>
      <vt:lpstr>Модели.</vt:lpstr>
      <vt:lpstr>Школьная библиотека</vt:lpstr>
      <vt:lpstr>Вопросы для обсуждения</vt:lpstr>
      <vt:lpstr>Слайд 7</vt:lpstr>
      <vt:lpstr>Слайд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русский</cp:lastModifiedBy>
  <cp:revision>7</cp:revision>
  <dcterms:created xsi:type="dcterms:W3CDTF">2016-10-31T12:23:11Z</dcterms:created>
  <dcterms:modified xsi:type="dcterms:W3CDTF">2016-11-01T00:01:44Z</dcterms:modified>
</cp:coreProperties>
</file>